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AE9FE-1489-4BD6-9965-D6E7B9F8396A}" v="45" dt="2021-04-16T08:02:1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33BC-4CCA-4C44-A2ED-FEF00289580B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E8C7-8A45-4D32-A0F0-08609D94E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55DF9-212E-47C6-8E88-9256346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BDD537-3FB5-4419-BB19-DC2F22AF6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289C1-DDE8-461F-A556-B3ACF20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95A9-F880-480E-8C76-A3DF3C36BD02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FEEF-F105-4919-920B-046AFCB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054EF-B3F3-4E62-94F6-D651ED4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41BBC-4A35-4E5C-9BD0-F9894195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B24C4-F791-4095-99E5-6CB890B7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05E48-5CE9-4696-8FC8-74A460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EAB-CCFD-468C-9938-D25D66AAD87D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23CC1-31DD-4274-9F09-5FC1AF8D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7515E-2D37-4173-8F51-E9D0EB6B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4D6A15-19EA-4CA3-B8AA-BA7331A97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923BF-183B-4CA6-8F45-A715F3C2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09903-5710-481C-9025-7EEFB62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9D6-674C-4552-9AF9-630EF75AB940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19933-14CB-4370-9BF5-7CB61B3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C91C4-99AE-4569-962E-B671C312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1561-0F30-409A-B03C-28CDF38D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D1702-ECEA-40CB-AF6F-51385DAD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5FCBE-302A-4C88-9632-13F65A95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A360-7F78-46AC-A27B-E8058C68F3CB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A8194-807E-41E9-8E8C-F6CC1674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BE6F6-1071-4B65-BE4F-9C52585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F7DE-686B-4EF9-8B7B-BE89503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542D-AF5A-4956-8B50-45E2B229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8A019-C417-45EF-BEE9-D601DE65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4CE-011B-400C-8D43-5FF1922FBCBE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3A391-C736-43F5-95F6-177F461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9E734-ADFD-4819-BA47-3346AF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5E507-23FC-427B-8CB0-7EF615D7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019DC-1944-47A2-9E63-9281B770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3509B-7562-4E40-B18F-A83F11AA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5E283-C20A-4B29-89F6-A86BC983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D3F-F3DF-49BE-ADF5-B426E763C595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434D-7C26-48E4-8FA3-BAD0ED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05BA4-581D-4D20-9DCB-1513957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22401-2C79-4B37-8021-8B59C0DA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334DD-2206-4562-8F2F-1E88E2B7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557F5-FD2A-4244-8129-E7286E9B5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E5F7E-67E2-4A3A-A895-83F5953DB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79CA62-2F71-40EA-8502-45747F04A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A79E3D-68B8-45BC-93D1-71B11864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79B-6341-4C52-9A45-B972B81E4885}" type="datetime1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27BB41-D231-48A1-ABA8-6FDE1A8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4A759-C896-4C7A-AB18-73D27EB4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398B6-CDC2-43D0-A2E7-BEB91AD2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6FEA5-FC6E-4BE3-99EA-C85EE537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6BD3-C1BE-42C9-974E-9B097CD82599}" type="datetime1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53E741-CCF4-41EE-A27A-35C0F381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C37FB-2F83-42D1-A022-29EEC213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7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375FC-8509-4950-8E82-7264137D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DDF3-A262-46BF-83BB-E1120354BDC6}" type="datetime1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BB802-44EE-4C80-96A1-53C83F16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3D619-9DF3-4B47-8DB6-1E091BBE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E9598-C6AB-44F6-BF40-25AC59E7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1C722-61FC-44B0-9907-E73D7763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F1002-0849-4E34-8EF4-091F8D9E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3A2A8-A1F1-45C5-B588-D309B7D9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117C-D292-4E7F-9B26-EB22EB979B03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54142D-04DF-49F7-9719-0C6CD872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88E13-D918-488F-9313-98094EC9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835E3-126D-4790-A9BC-82A362C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366091-3E07-402A-8C81-C4E3D9002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E4397-4FA1-492A-BE59-9C6F7C2BB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E8D5A-9F28-49FC-B921-6AAD0B8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CAE-7B16-47BB-BF4C-2579856F23CA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858E4-45DB-4525-9018-24521085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1B9AD-DB56-4D6F-A85B-4AEB110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97F9F1-B779-4785-87B0-41C4E556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66A21-51B8-49C4-B85F-AA485999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6563E-EC21-4878-989E-B3569EF0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B9BC-2189-4A3B-AE49-DC3B2C0603D4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7E506-2694-4856-A475-3397168A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71759-A79D-4F1E-802D-E3FDB130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vautrin-avocats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vautrin-avocats.f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utrin-avocat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957B2-70B6-49E6-A640-C7ADFAC8BD09}"/>
              </a:ext>
            </a:extLst>
          </p:cNvPr>
          <p:cNvSpPr txBox="1"/>
          <p:nvPr/>
        </p:nvSpPr>
        <p:spPr>
          <a:xfrm>
            <a:off x="573741" y="857251"/>
            <a:ext cx="5710517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FORMATION 2024:</a:t>
            </a:r>
            <a:endParaRPr lang="en-US" sz="3000" b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ADDICTIONS EN ENTREPRISE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S’INFORMER POUR SE PROTEGER ET ANTICIPER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76160FD-48BB-40BF-91A1-7242FC91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755" y="2108877"/>
            <a:ext cx="3428771" cy="265453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B6B243-FC0F-4FC5-BFA7-0B5C675C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660A06-C0E7-4092-9542-3BF637F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3400" b="1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34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INFORMATIONS PRATIQUES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2BCFB79-D52C-4963-B831-0D2F4553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86173"/>
            <a:ext cx="3395039" cy="62808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de la formation 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journée</a:t>
            </a:r>
          </a:p>
          <a:p>
            <a:pPr marL="0" indent="0" algn="ctr">
              <a:buNone/>
            </a:pP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heures)</a:t>
            </a: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(de 17 H à 20 H)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 de la formation</a:t>
            </a: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Cabinet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Tarifs 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effectif( devis sur demande)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AD513CA-1510-4544-9B28-9B494C30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7169"/>
          <a:stretch/>
        </p:blipFill>
        <p:spPr>
          <a:xfrm>
            <a:off x="7772390" y="198981"/>
            <a:ext cx="4419599" cy="4915512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93CA4209-65F7-4F36-9377-C03EB910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79" y="4343272"/>
            <a:ext cx="4419600" cy="250197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012F83-AA21-4601-8CD9-7E7EF41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D6259B-E0E0-44F5-AC3A-01EB8EB1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299" y="154438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r-FR" sz="2800" b="1" dirty="0">
                <a:solidFill>
                  <a:schemeClr val="bg1">
                    <a:alpha val="60000"/>
                  </a:schemeClr>
                </a:solidFill>
              </a:rPr>
              <a:t>VOTRE INTERVENANTE</a:t>
            </a:r>
          </a:p>
        </p:txBody>
      </p:sp>
      <p:pic>
        <p:nvPicPr>
          <p:cNvPr id="5" name="Image 4" descr="Une image contenant habits, personne, mur, posant&#10;&#10;Description générée automatiquement">
            <a:extLst>
              <a:ext uri="{FF2B5EF4-FFF2-40B4-BE49-F238E27FC236}">
                <a16:creationId xmlns:a16="http://schemas.microsoft.com/office/drawing/2014/main" id="{6C4A5855-1370-4BE9-A6F2-88449AB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1290"/>
          <a:stretch/>
        </p:blipFill>
        <p:spPr>
          <a:xfrm>
            <a:off x="-42564" y="0"/>
            <a:ext cx="365434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59F13-18F7-4889-B6BD-93BD87B7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050" y="1677731"/>
            <a:ext cx="3976577" cy="3083270"/>
          </a:xfrm>
        </p:spPr>
        <p:txBody>
          <a:bodyPr anchor="t">
            <a:norm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Maître Gwenaelle VAUTRIN</a:t>
            </a:r>
            <a:r>
              <a:rPr lang="fr-FR" sz="2000" dirty="0">
                <a:solidFill>
                  <a:schemeClr val="bg1"/>
                </a:solidFill>
              </a:rPr>
              <a:t>, Avocate spécialiste en droit du travail et de la sécurité Sociale, Enseignante à l’IXAD (Ecole de formation des avocats)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554A1A-F6C2-49A7-AAA9-82A31E69A929}"/>
              </a:ext>
            </a:extLst>
          </p:cNvPr>
          <p:cNvSpPr txBox="1"/>
          <p:nvPr/>
        </p:nvSpPr>
        <p:spPr>
          <a:xfrm>
            <a:off x="4086446" y="4922947"/>
            <a:ext cx="39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Nous vous invitons à vous rendre sur notre site internet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« vautrin-avocats.fr » rubrique «L’Equipe » afin de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prendre connaissance des profils de l’intervenante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84E8EC-0780-4734-9344-8294DF8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4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1473546"/>
            <a:ext cx="3670064" cy="3560272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PREREQUIS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PUBLIC CONCERNE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Aucun.</a:t>
            </a:r>
          </a:p>
          <a:p>
            <a:pPr marL="0" indent="0">
              <a:buNone/>
            </a:pPr>
            <a:endParaRPr lang="fr-FR" sz="200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Dirigeants, encadrants, salariés.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0814D7-9226-4BF0-9ACA-F5B2AEF3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9D574-CC17-4634-952B-907E72F9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E9A6E5-15D8-8DEA-72C0-8EDB0D6E75F4}"/>
              </a:ext>
            </a:extLst>
          </p:cNvPr>
          <p:cNvSpPr txBox="1"/>
          <p:nvPr/>
        </p:nvSpPr>
        <p:spPr>
          <a:xfrm>
            <a:off x="4504548" y="720419"/>
            <a:ext cx="675512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2163" indent="-2062163"/>
            <a:r>
              <a:rPr lang="fr-FR" sz="20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Objectif général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S’informer et connaitre sur les principales substances addictives.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Identifier les risques addictifs (drogue, alcool, médicaments).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Faire un état des lieux 2023 des consommations professionnelles: protoxyde d’azote,  cannabis..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Evoquer les spécificités du </a:t>
            </a:r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compiègnois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et de la région HDF(le crack local et ses ravages, le protoxyde d’azote et les campagnes de prévention 2023…).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Connaître les principales substances consommées en entreprise et leurs effets sur la santé et la sécurité des salariés.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Identifier les principaux risques juridiques et judiciaires.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Appréhender les moyens de prévention et de répression.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tendances 2024: l’arrivée du fentanyl?</a:t>
            </a:r>
          </a:p>
        </p:txBody>
      </p:sp>
    </p:spTree>
    <p:extLst>
      <p:ext uri="{BB962C8B-B14F-4D97-AF65-F5344CB8AC3E}">
        <p14:creationId xmlns:p14="http://schemas.microsoft.com/office/powerpoint/2010/main" val="6709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PROGRAMME DE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C6BA4-2FFE-410A-80FB-16C15A99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6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C3564B-3C85-CE38-2A40-BB787949FF82}"/>
              </a:ext>
            </a:extLst>
          </p:cNvPr>
          <p:cNvSpPr txBox="1"/>
          <p:nvPr/>
        </p:nvSpPr>
        <p:spPr>
          <a:xfrm>
            <a:off x="5041907" y="753140"/>
            <a:ext cx="6199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SUBSTANCES ADDICTIVES EN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Quelles substances en 2024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Quels effets ? Comment identifier les comportements à risque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Quelles conséquences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6F1AE6-25C5-1CFA-DA18-13669E268141}"/>
              </a:ext>
            </a:extLst>
          </p:cNvPr>
          <p:cNvSpPr txBox="1"/>
          <p:nvPr/>
        </p:nvSpPr>
        <p:spPr>
          <a:xfrm>
            <a:off x="5070310" y="1976883"/>
            <a:ext cx="61677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constat et role de chacun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médecine du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L’entreprise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représentants du personnel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L’inspection du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 salarié,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0D0D73-8FF5-2510-FFD3-787ADD472E83}"/>
              </a:ext>
            </a:extLst>
          </p:cNvPr>
          <p:cNvSpPr txBox="1"/>
          <p:nvPr/>
        </p:nvSpPr>
        <p:spPr>
          <a:xfrm>
            <a:off x="5029527" y="3605020"/>
            <a:ext cx="6167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Droit, addictions, CONSOMMATEURS, DEALERS  ET 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conséquences humaines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conséquences judiciaires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66D1E3F-D4D8-1E60-76C3-BA0FE28F5B38}"/>
              </a:ext>
            </a:extLst>
          </p:cNvPr>
          <p:cNvSpPr txBox="1"/>
          <p:nvPr/>
        </p:nvSpPr>
        <p:spPr>
          <a:xfrm>
            <a:off x="5029527" y="4495389"/>
            <a:ext cx="61677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La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documents internes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organismes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mobilisation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8B0B96-1CEF-B840-02F4-E6E5E7CA5156}"/>
              </a:ext>
            </a:extLst>
          </p:cNvPr>
          <p:cNvSpPr txBox="1"/>
          <p:nvPr/>
        </p:nvSpPr>
        <p:spPr>
          <a:xfrm>
            <a:off x="5041907" y="6091488"/>
            <a:ext cx="623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Conclusion :   </a:t>
            </a: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Quizz interactif</a:t>
            </a:r>
            <a:endParaRPr lang="fr-FR" sz="1400" b="1" cap="all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" y="999860"/>
            <a:ext cx="3633118" cy="4837999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 MOYENS PÉDAGOGIQUES ET TECHNIQUES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MODALITES D’EVALUATION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74" y="999860"/>
            <a:ext cx="7245991" cy="5546047"/>
          </a:xfrm>
        </p:spPr>
        <p:txBody>
          <a:bodyPr anchor="ctr">
            <a:normAutofit/>
          </a:bodyPr>
          <a:lstStyle/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Implication du public par des échanges constants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Supports visuels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Mise à disposition d’un document support à la suite de la formation</a:t>
            </a: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Quizz de positionnement en début de formation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Evaluation interactive des participants en fin de formation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Questionnaire de satisfaction</a:t>
            </a: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41A0A-3177-4B89-BD3E-AC7F050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586855"/>
            <a:ext cx="3427943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MODALITES D’INSCRIPTION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FR" sz="2000" b="1" u="sng" dirty="0">
                <a:latin typeface="Source Sans Pro" panose="020B0503030403020204" pitchFamily="34" charset="0"/>
                <a:cs typeface="Times New Roman" panose="02020603050405020304" pitchFamily="18" charset="0"/>
              </a:rPr>
              <a:t>Inscription par Mail à l’adresse :</a:t>
            </a:r>
          </a:p>
          <a:p>
            <a:pPr marL="0" indent="0" algn="ctr">
              <a:buNone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Times New Roman" panose="02020603050405020304" pitchFamily="18" charset="0"/>
                <a:hlinkClick r:id="rId2"/>
              </a:rPr>
              <a:t>secretariat@vautrin-avocats.fr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b="1" u="sng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b="1" u="sng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r-FR" sz="2000" b="1" u="sng" dirty="0">
                <a:latin typeface="Source Sans Pro" panose="020B0503030403020204" pitchFamily="34" charset="0"/>
                <a:cs typeface="Times New Roman" panose="02020603050405020304" pitchFamily="18" charset="0"/>
              </a:rPr>
              <a:t>Date limite d’inscription</a:t>
            </a: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: 7 jours avant la date de la formation</a:t>
            </a:r>
            <a:endParaRPr lang="fr-FR" sz="1600" b="1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EEA0C-6275-4F91-9201-982065C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7AC432-5725-41FC-855E-CF32B279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Cabinet VAUTRIN AVOCATS</a:t>
            </a:r>
          </a:p>
        </p:txBody>
      </p:sp>
      <p:pic>
        <p:nvPicPr>
          <p:cNvPr id="7" name="Image 6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BC7FF7F6-C107-4285-A87E-81F465C4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1337" b="1"/>
          <a:stretch/>
        </p:blipFill>
        <p:spPr>
          <a:xfrm>
            <a:off x="327740" y="2059574"/>
            <a:ext cx="2087720" cy="2087720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BCB55-7B1D-4754-86B8-595558F8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420" y="359517"/>
            <a:ext cx="2992580" cy="144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03.75.24.00.50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contact@vautrin-avocats.fr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www.vautrin-avocats.fr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4323AE-F3FD-40DA-9793-692E711E29F4}"/>
              </a:ext>
            </a:extLst>
          </p:cNvPr>
          <p:cNvSpPr txBox="1"/>
          <p:nvPr/>
        </p:nvSpPr>
        <p:spPr>
          <a:xfrm>
            <a:off x="212436" y="4562764"/>
            <a:ext cx="208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Gwenaelle VAUTRIN</a:t>
            </a:r>
          </a:p>
          <a:p>
            <a:pPr algn="ctr"/>
            <a:endParaRPr lang="fr-FR" dirty="0"/>
          </a:p>
          <a:p>
            <a:pPr algn="ctr"/>
            <a:r>
              <a:rPr lang="fr-FR" sz="1200" dirty="0"/>
              <a:t>g.vautrin@vautrin-avocats.fr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098AA4-4695-4A65-A597-0DFC01B239A6}"/>
              </a:ext>
            </a:extLst>
          </p:cNvPr>
          <p:cNvSpPr txBox="1"/>
          <p:nvPr/>
        </p:nvSpPr>
        <p:spPr>
          <a:xfrm>
            <a:off x="8234391" y="3229853"/>
            <a:ext cx="3957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Cela fait </a:t>
            </a:r>
            <a:r>
              <a:rPr lang="fr-FR"/>
              <a:t>presque 28 </a:t>
            </a:r>
            <a:r>
              <a:rPr lang="fr-FR" dirty="0"/>
              <a:t>ans que nous vous conseillons et vous accompagnons au quotidien en conseil et en contentieux sur chacune de vos problématiques. Notre expertise reconnue en droit social nous a permis de développer des formations sur mesure que nous déclinons dans des ateliers à vocation généraliste (actualités trimestrielles…) ou dans le cadre de formations plus spécifiques.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B1539-0959-461A-8B05-FA09ADCC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3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476</Words>
  <Application>Microsoft Office PowerPoint</Application>
  <PresentationFormat>Grand écran</PresentationFormat>
  <Paragraphs>102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Times New Roman</vt:lpstr>
      <vt:lpstr>Wingdings</vt:lpstr>
      <vt:lpstr>Thème Office</vt:lpstr>
      <vt:lpstr>Présentation PowerPoint</vt:lpstr>
      <vt:lpstr>  INFORMATIONS PRATIQUES</vt:lpstr>
      <vt:lpstr>VOTRE INTERVENANTE</vt:lpstr>
      <vt:lpstr>PREREQUIS  PUBLIC CONCERNE</vt:lpstr>
      <vt:lpstr>OBJECTIFS</vt:lpstr>
      <vt:lpstr>PROGRAMME DE FORMATION</vt:lpstr>
      <vt:lpstr> MOYENS PÉDAGOGIQUES ET TECHNIQUES   MODALITES D’EVALUATION  </vt:lpstr>
      <vt:lpstr>MODALITES D’INSCRIPTION</vt:lpstr>
      <vt:lpstr>Cabinet VAUTRIN AVOCATS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Cabinet VAUTRIN POSTE03</dc:creator>
  <cp:lastModifiedBy>Cabinet Vautrin Poste 02</cp:lastModifiedBy>
  <cp:revision>31</cp:revision>
  <cp:lastPrinted>2022-10-05T13:13:32Z</cp:lastPrinted>
  <dcterms:created xsi:type="dcterms:W3CDTF">2021-03-04T15:25:41Z</dcterms:created>
  <dcterms:modified xsi:type="dcterms:W3CDTF">2024-01-15T08:37:59Z</dcterms:modified>
</cp:coreProperties>
</file>